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B4B775-9972-4343-B4EE-F10D5E37F849}" v="2" dt="2021-12-09T22:21:48.7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7DE-8E03-42D6-89E7-C940001B38B0}" type="datetimeFigureOut">
              <a:rPr lang="en-NZ" smtClean="0"/>
              <a:t>9/12/2021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7F52-F969-43CF-9053-842AC03813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177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7DE-8E03-42D6-89E7-C940001B38B0}" type="datetimeFigureOut">
              <a:rPr lang="en-NZ" smtClean="0"/>
              <a:t>9/12/2021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7F52-F969-43CF-9053-842AC03813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228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7DE-8E03-42D6-89E7-C940001B38B0}" type="datetimeFigureOut">
              <a:rPr lang="en-NZ" smtClean="0"/>
              <a:t>9/12/2021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7F52-F969-43CF-9053-842AC03813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6328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7DE-8E03-42D6-89E7-C940001B38B0}" type="datetimeFigureOut">
              <a:rPr lang="en-NZ" smtClean="0"/>
              <a:t>9/12/2021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7F52-F969-43CF-9053-842AC03813CD}" type="slidenum">
              <a:rPr lang="en-NZ" smtClean="0"/>
              <a:t>‹#›</a:t>
            </a:fld>
            <a:endParaRPr lang="en-N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0442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7DE-8E03-42D6-89E7-C940001B38B0}" type="datetimeFigureOut">
              <a:rPr lang="en-NZ" smtClean="0"/>
              <a:t>9/12/2021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7F52-F969-43CF-9053-842AC03813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0394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7DE-8E03-42D6-89E7-C940001B38B0}" type="datetimeFigureOut">
              <a:rPr lang="en-NZ" smtClean="0"/>
              <a:t>9/12/2021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7F52-F969-43CF-9053-842AC03813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1029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7DE-8E03-42D6-89E7-C940001B38B0}" type="datetimeFigureOut">
              <a:rPr lang="en-NZ" smtClean="0"/>
              <a:t>9/12/2021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7F52-F969-43CF-9053-842AC03813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1452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7DE-8E03-42D6-89E7-C940001B38B0}" type="datetimeFigureOut">
              <a:rPr lang="en-NZ" smtClean="0"/>
              <a:t>9/12/2021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7F52-F969-43CF-9053-842AC03813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3829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7DE-8E03-42D6-89E7-C940001B38B0}" type="datetimeFigureOut">
              <a:rPr lang="en-NZ" smtClean="0"/>
              <a:t>9/12/2021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7F52-F969-43CF-9053-842AC03813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619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7DE-8E03-42D6-89E7-C940001B38B0}" type="datetimeFigureOut">
              <a:rPr lang="en-NZ" smtClean="0"/>
              <a:t>9/12/2021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7F52-F969-43CF-9053-842AC03813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075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7DE-8E03-42D6-89E7-C940001B38B0}" type="datetimeFigureOut">
              <a:rPr lang="en-NZ" smtClean="0"/>
              <a:t>9/12/2021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7F52-F969-43CF-9053-842AC03813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38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7DE-8E03-42D6-89E7-C940001B38B0}" type="datetimeFigureOut">
              <a:rPr lang="en-NZ" smtClean="0"/>
              <a:t>9/12/2021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7F52-F969-43CF-9053-842AC03813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631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7DE-8E03-42D6-89E7-C940001B38B0}" type="datetimeFigureOut">
              <a:rPr lang="en-NZ" smtClean="0"/>
              <a:t>9/12/2021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7F52-F969-43CF-9053-842AC03813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3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7DE-8E03-42D6-89E7-C940001B38B0}" type="datetimeFigureOut">
              <a:rPr lang="en-NZ" smtClean="0"/>
              <a:t>9/12/2021</a:t>
            </a:fld>
            <a:endParaRPr lang="en-N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7F52-F969-43CF-9053-842AC03813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436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7DE-8E03-42D6-89E7-C940001B38B0}" type="datetimeFigureOut">
              <a:rPr lang="en-NZ" smtClean="0"/>
              <a:t>9/12/2021</a:t>
            </a:fld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7F52-F969-43CF-9053-842AC03813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494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7DE-8E03-42D6-89E7-C940001B38B0}" type="datetimeFigureOut">
              <a:rPr lang="en-NZ" smtClean="0"/>
              <a:t>9/12/2021</a:t>
            </a:fld>
            <a:endParaRPr lang="en-N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7F52-F969-43CF-9053-842AC03813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8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27DE-8E03-42D6-89E7-C940001B38B0}" type="datetimeFigureOut">
              <a:rPr lang="en-NZ" smtClean="0"/>
              <a:t>9/12/2021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7F52-F969-43CF-9053-842AC03813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558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5E27DE-8E03-42D6-89E7-C940001B38B0}" type="datetimeFigureOut">
              <a:rPr lang="en-NZ" smtClean="0"/>
              <a:t>9/12/2021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07F52-F969-43CF-9053-842AC03813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0968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01DFE-6600-46BB-A472-6A4B24C9F9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POWERPOINT</a:t>
            </a:r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66F146-CD6A-4294-A7B6-39E95DDE70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@ FIRECREST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219183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9327D-55A0-428B-AFD0-132317E3F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is?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71A12-AFFC-4E59-A3BB-5826B09B0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Yes</a:t>
            </a:r>
          </a:p>
          <a:p>
            <a:r>
              <a:rPr lang="en-GB" dirty="0"/>
              <a:t>Several</a:t>
            </a:r>
          </a:p>
          <a:p>
            <a:r>
              <a:rPr lang="en-GB" dirty="0"/>
              <a:t>At least one</a:t>
            </a:r>
          </a:p>
          <a:p>
            <a:r>
              <a:rPr lang="en-GB" dirty="0"/>
              <a:t>Blue</a:t>
            </a:r>
            <a:endParaRPr lang="en-NZ" dirty="0"/>
          </a:p>
        </p:txBody>
      </p:sp>
      <p:pic>
        <p:nvPicPr>
          <p:cNvPr id="5" name="Picture 4" descr="Chart&#10;&#10;Description automatically generated with low confidence">
            <a:extLst>
              <a:ext uri="{FF2B5EF4-FFF2-40B4-BE49-F238E27FC236}">
                <a16:creationId xmlns:a16="http://schemas.microsoft.com/office/drawing/2014/main" id="{74897469-9966-406B-B9D0-D736377BD3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948" y="1853248"/>
            <a:ext cx="2546646" cy="254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26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41ECA-DC68-41B0-9AA7-1BECF1922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But does it?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96056-C89B-42DF-8CEA-3654583D1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Maybe</a:t>
            </a:r>
          </a:p>
          <a:p>
            <a:r>
              <a:rPr lang="en-GB" dirty="0"/>
              <a:t>Up for debate</a:t>
            </a:r>
          </a:p>
          <a:p>
            <a:r>
              <a:rPr lang="en-NZ" dirty="0"/>
              <a:t>The science is in denial</a:t>
            </a:r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2048139D-E386-4B18-B338-C006D0B283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837" y="1853248"/>
            <a:ext cx="2833406" cy="212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036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F3B77-D5C9-44A5-9720-CC408B588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we?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E33ED-134C-4960-9796-13391A9E9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Carefully</a:t>
            </a:r>
          </a:p>
          <a:p>
            <a:r>
              <a:rPr lang="en-GB" dirty="0"/>
              <a:t>Briefly</a:t>
            </a:r>
          </a:p>
          <a:p>
            <a:r>
              <a:rPr lang="en-GB" dirty="0"/>
              <a:t>Without crying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71699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56342-D06A-4A0A-8F15-B6607D0E8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Should we?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F5F47-5048-423E-B82A-7323C6909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Moral conundrums</a:t>
            </a:r>
          </a:p>
          <a:p>
            <a:r>
              <a:rPr lang="en-GB" dirty="0"/>
              <a:t>What would happen if we combined the trolley problem and the traveling salesman problem?</a:t>
            </a:r>
          </a:p>
          <a:p>
            <a:r>
              <a:rPr lang="en-GB" dirty="0"/>
              <a:t>Is this penguin illegal?</a:t>
            </a:r>
          </a:p>
          <a:p>
            <a:endParaRPr lang="en-NZ" dirty="0"/>
          </a:p>
        </p:txBody>
      </p:sp>
      <p:pic>
        <p:nvPicPr>
          <p:cNvPr id="5" name="Picture 4" descr="A close-up of a penguin&#10;&#10;Description automatically generated with medium confidence">
            <a:extLst>
              <a:ext uri="{FF2B5EF4-FFF2-40B4-BE49-F238E27FC236}">
                <a16:creationId xmlns:a16="http://schemas.microsoft.com/office/drawing/2014/main" id="{97512705-4E98-4F17-965C-39FD9BFEC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469" y="3273039"/>
            <a:ext cx="1722151" cy="29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33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7F7CDDD148F448904846774D1AF070" ma:contentTypeVersion="10" ma:contentTypeDescription="Create a new document." ma:contentTypeScope="" ma:versionID="2c7ec4054e13cb12d1adef514123665f">
  <xsd:schema xmlns:xsd="http://www.w3.org/2001/XMLSchema" xmlns:xs="http://www.w3.org/2001/XMLSchema" xmlns:p="http://schemas.microsoft.com/office/2006/metadata/properties" xmlns:ns2="d683f072-5ce9-487f-b55d-3a22371db2f6" targetNamespace="http://schemas.microsoft.com/office/2006/metadata/properties" ma:root="true" ma:fieldsID="c72737b3fbd5f6b1e560759f5439fed0" ns2:_="">
    <xsd:import namespace="d683f072-5ce9-487f-b55d-3a22371db2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3f072-5ce9-487f-b55d-3a22371db2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3AEF66-DE86-4927-90BE-771DE5FDCB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B6DF74-90F8-481F-AE6F-851CD41EDE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2402F9-2DB9-4B30-9713-05CE43E082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83f072-5ce9-487f-b55d-3a22371db2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</TotalTime>
  <Words>58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</vt:lpstr>
      <vt:lpstr>POWERPOINT</vt:lpstr>
      <vt:lpstr>What is?</vt:lpstr>
      <vt:lpstr>But does it?</vt:lpstr>
      <vt:lpstr>How can we?</vt:lpstr>
      <vt:lpstr>Should we?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Lauren Russell</dc:creator>
  <cp:lastModifiedBy>Lauren Russell</cp:lastModifiedBy>
  <cp:revision>3</cp:revision>
  <dcterms:created xsi:type="dcterms:W3CDTF">2021-12-09T22:11:04Z</dcterms:created>
  <dcterms:modified xsi:type="dcterms:W3CDTF">2021-12-09T22:37:22Z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0x010100167F7CDDD148F448904846774D1AF070</vt:lpwstr>
  </property>
</Properties>
</file>